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0116800" cy="25603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0"/>
    <p:restoredTop sz="94674"/>
  </p:normalViewPr>
  <p:slideViewPr>
    <p:cSldViewPr snapToGrid="0" showGuides="1">
      <p:cViewPr varScale="1">
        <p:scale>
          <a:sx n="33" d="100"/>
          <a:sy n="33" d="100"/>
        </p:scale>
        <p:origin x="250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0" y="4190155"/>
            <a:ext cx="17099280" cy="8913707"/>
          </a:xfrm>
        </p:spPr>
        <p:txBody>
          <a:bodyPr anchor="b"/>
          <a:lstStyle>
            <a:lvl1pPr algn="ctr">
              <a:defRPr sz="1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3447609"/>
            <a:ext cx="15087600" cy="6181511"/>
          </a:xfrm>
        </p:spPr>
        <p:txBody>
          <a:bodyPr/>
          <a:lstStyle>
            <a:lvl1pPr marL="0" indent="0" algn="ctr">
              <a:buNone/>
              <a:defRPr sz="5280"/>
            </a:lvl1pPr>
            <a:lvl2pPr marL="1005840" indent="0" algn="ctr">
              <a:buNone/>
              <a:defRPr sz="4400"/>
            </a:lvl2pPr>
            <a:lvl3pPr marL="2011680" indent="0" algn="ctr">
              <a:buNone/>
              <a:defRPr sz="3960"/>
            </a:lvl3pPr>
            <a:lvl4pPr marL="3017520" indent="0" algn="ctr">
              <a:buNone/>
              <a:defRPr sz="3520"/>
            </a:lvl4pPr>
            <a:lvl5pPr marL="4023360" indent="0" algn="ctr">
              <a:buNone/>
              <a:defRPr sz="3520"/>
            </a:lvl5pPr>
            <a:lvl6pPr marL="5029200" indent="0" algn="ctr">
              <a:buNone/>
              <a:defRPr sz="3520"/>
            </a:lvl6pPr>
            <a:lvl7pPr marL="6035040" indent="0" algn="ctr">
              <a:buNone/>
              <a:defRPr sz="3520"/>
            </a:lvl7pPr>
            <a:lvl8pPr marL="7040880" indent="0" algn="ctr">
              <a:buNone/>
              <a:defRPr sz="3520"/>
            </a:lvl8pPr>
            <a:lvl9pPr marL="8046720" indent="0" algn="ctr">
              <a:buNone/>
              <a:defRPr sz="35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7A7-6D65-6747-84C5-DF2C263C34E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C9EC-4823-9B4A-BCBF-49ACFCE4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7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7A7-6D65-6747-84C5-DF2C263C34E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C9EC-4823-9B4A-BCBF-49ACFCE4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3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96086" y="1363133"/>
            <a:ext cx="4337685" cy="21697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3031" y="1363133"/>
            <a:ext cx="12761595" cy="216975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7A7-6D65-6747-84C5-DF2C263C34E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C9EC-4823-9B4A-BCBF-49ACFCE4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8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7A7-6D65-6747-84C5-DF2C263C34E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C9EC-4823-9B4A-BCBF-49ACFCE4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554" y="6383028"/>
            <a:ext cx="17350740" cy="10650218"/>
          </a:xfrm>
        </p:spPr>
        <p:txBody>
          <a:bodyPr anchor="b"/>
          <a:lstStyle>
            <a:lvl1pPr>
              <a:defRPr sz="1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554" y="17134001"/>
            <a:ext cx="17350740" cy="5600698"/>
          </a:xfrm>
        </p:spPr>
        <p:txBody>
          <a:bodyPr/>
          <a:lstStyle>
            <a:lvl1pPr marL="0" indent="0">
              <a:buNone/>
              <a:defRPr sz="5280">
                <a:solidFill>
                  <a:schemeClr val="tx1"/>
                </a:solidFill>
              </a:defRPr>
            </a:lvl1pPr>
            <a:lvl2pPr marL="10058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2pPr>
            <a:lvl3pPr marL="2011680" indent="0">
              <a:buNone/>
              <a:defRPr sz="3960">
                <a:solidFill>
                  <a:schemeClr val="tx1">
                    <a:tint val="75000"/>
                  </a:schemeClr>
                </a:solidFill>
              </a:defRPr>
            </a:lvl3pPr>
            <a:lvl4pPr marL="301752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4pPr>
            <a:lvl5pPr marL="402336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5pPr>
            <a:lvl6pPr marL="502920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6pPr>
            <a:lvl7pPr marL="603504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7pPr>
            <a:lvl8pPr marL="704088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8pPr>
            <a:lvl9pPr marL="804672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7A7-6D65-6747-84C5-DF2C263C34E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C9EC-4823-9B4A-BCBF-49ACFCE4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3030" y="6815667"/>
            <a:ext cx="8549640" cy="1624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84130" y="6815667"/>
            <a:ext cx="8549640" cy="1624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7A7-6D65-6747-84C5-DF2C263C34E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C9EC-4823-9B4A-BCBF-49ACFCE4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5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0" y="1363139"/>
            <a:ext cx="17350740" cy="49487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652" y="6276342"/>
            <a:ext cx="8510348" cy="3075938"/>
          </a:xfrm>
        </p:spPr>
        <p:txBody>
          <a:bodyPr anchor="b"/>
          <a:lstStyle>
            <a:lvl1pPr marL="0" indent="0">
              <a:buNone/>
              <a:defRPr sz="528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3960" b="1"/>
            </a:lvl3pPr>
            <a:lvl4pPr marL="3017520" indent="0">
              <a:buNone/>
              <a:defRPr sz="3520" b="1"/>
            </a:lvl4pPr>
            <a:lvl5pPr marL="4023360" indent="0">
              <a:buNone/>
              <a:defRPr sz="3520" b="1"/>
            </a:lvl5pPr>
            <a:lvl6pPr marL="5029200" indent="0">
              <a:buNone/>
              <a:defRPr sz="3520" b="1"/>
            </a:lvl6pPr>
            <a:lvl7pPr marL="6035040" indent="0">
              <a:buNone/>
              <a:defRPr sz="3520" b="1"/>
            </a:lvl7pPr>
            <a:lvl8pPr marL="7040880" indent="0">
              <a:buNone/>
              <a:defRPr sz="3520" b="1"/>
            </a:lvl8pPr>
            <a:lvl9pPr marL="8046720" indent="0">
              <a:buNone/>
              <a:defRPr sz="3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652" y="9352280"/>
            <a:ext cx="8510348" cy="13755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84131" y="6276342"/>
            <a:ext cx="8552260" cy="3075938"/>
          </a:xfrm>
        </p:spPr>
        <p:txBody>
          <a:bodyPr anchor="b"/>
          <a:lstStyle>
            <a:lvl1pPr marL="0" indent="0">
              <a:buNone/>
              <a:defRPr sz="528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3960" b="1"/>
            </a:lvl3pPr>
            <a:lvl4pPr marL="3017520" indent="0">
              <a:buNone/>
              <a:defRPr sz="3520" b="1"/>
            </a:lvl4pPr>
            <a:lvl5pPr marL="4023360" indent="0">
              <a:buNone/>
              <a:defRPr sz="3520" b="1"/>
            </a:lvl5pPr>
            <a:lvl6pPr marL="5029200" indent="0">
              <a:buNone/>
              <a:defRPr sz="3520" b="1"/>
            </a:lvl6pPr>
            <a:lvl7pPr marL="6035040" indent="0">
              <a:buNone/>
              <a:defRPr sz="3520" b="1"/>
            </a:lvl7pPr>
            <a:lvl8pPr marL="7040880" indent="0">
              <a:buNone/>
              <a:defRPr sz="3520" b="1"/>
            </a:lvl8pPr>
            <a:lvl9pPr marL="8046720" indent="0">
              <a:buNone/>
              <a:defRPr sz="3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84131" y="9352280"/>
            <a:ext cx="8552260" cy="13755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7A7-6D65-6747-84C5-DF2C263C34E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C9EC-4823-9B4A-BCBF-49ACFCE4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7A7-6D65-6747-84C5-DF2C263C34E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C9EC-4823-9B4A-BCBF-49ACFCE4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8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7A7-6D65-6747-84C5-DF2C263C34E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C9EC-4823-9B4A-BCBF-49ACFCE4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7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0" y="1706880"/>
            <a:ext cx="6488192" cy="5974080"/>
          </a:xfrm>
        </p:spPr>
        <p:txBody>
          <a:bodyPr anchor="b"/>
          <a:lstStyle>
            <a:lvl1pPr>
              <a:defRPr sz="7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2260" y="3686392"/>
            <a:ext cx="10184130" cy="18194867"/>
          </a:xfrm>
        </p:spPr>
        <p:txBody>
          <a:bodyPr/>
          <a:lstStyle>
            <a:lvl1pPr>
              <a:defRPr sz="7040"/>
            </a:lvl1pPr>
            <a:lvl2pPr>
              <a:defRPr sz="6160"/>
            </a:lvl2pPr>
            <a:lvl3pPr>
              <a:defRPr sz="528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650" y="7680960"/>
            <a:ext cx="6488192" cy="14229929"/>
          </a:xfrm>
        </p:spPr>
        <p:txBody>
          <a:bodyPr/>
          <a:lstStyle>
            <a:lvl1pPr marL="0" indent="0">
              <a:buNone/>
              <a:defRPr sz="3520"/>
            </a:lvl1pPr>
            <a:lvl2pPr marL="1005840" indent="0">
              <a:buNone/>
              <a:defRPr sz="3080"/>
            </a:lvl2pPr>
            <a:lvl3pPr marL="2011680" indent="0">
              <a:buNone/>
              <a:defRPr sz="2640"/>
            </a:lvl3pPr>
            <a:lvl4pPr marL="3017520" indent="0">
              <a:buNone/>
              <a:defRPr sz="2200"/>
            </a:lvl4pPr>
            <a:lvl5pPr marL="4023360" indent="0">
              <a:buNone/>
              <a:defRPr sz="2200"/>
            </a:lvl5pPr>
            <a:lvl6pPr marL="5029200" indent="0">
              <a:buNone/>
              <a:defRPr sz="2200"/>
            </a:lvl6pPr>
            <a:lvl7pPr marL="6035040" indent="0">
              <a:buNone/>
              <a:defRPr sz="2200"/>
            </a:lvl7pPr>
            <a:lvl8pPr marL="7040880" indent="0">
              <a:buNone/>
              <a:defRPr sz="2200"/>
            </a:lvl8pPr>
            <a:lvl9pPr marL="8046720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7A7-6D65-6747-84C5-DF2C263C34E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C9EC-4823-9B4A-BCBF-49ACFCE4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0" y="1706880"/>
            <a:ext cx="6488192" cy="5974080"/>
          </a:xfrm>
        </p:spPr>
        <p:txBody>
          <a:bodyPr anchor="b"/>
          <a:lstStyle>
            <a:lvl1pPr>
              <a:defRPr sz="7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52260" y="3686392"/>
            <a:ext cx="10184130" cy="18194867"/>
          </a:xfrm>
        </p:spPr>
        <p:txBody>
          <a:bodyPr anchor="t"/>
          <a:lstStyle>
            <a:lvl1pPr marL="0" indent="0">
              <a:buNone/>
              <a:defRPr sz="7040"/>
            </a:lvl1pPr>
            <a:lvl2pPr marL="1005840" indent="0">
              <a:buNone/>
              <a:defRPr sz="6160"/>
            </a:lvl2pPr>
            <a:lvl3pPr marL="2011680" indent="0">
              <a:buNone/>
              <a:defRPr sz="5280"/>
            </a:lvl3pPr>
            <a:lvl4pPr marL="3017520" indent="0">
              <a:buNone/>
              <a:defRPr sz="4400"/>
            </a:lvl4pPr>
            <a:lvl5pPr marL="4023360" indent="0">
              <a:buNone/>
              <a:defRPr sz="4400"/>
            </a:lvl5pPr>
            <a:lvl6pPr marL="5029200" indent="0">
              <a:buNone/>
              <a:defRPr sz="4400"/>
            </a:lvl6pPr>
            <a:lvl7pPr marL="6035040" indent="0">
              <a:buNone/>
              <a:defRPr sz="4400"/>
            </a:lvl7pPr>
            <a:lvl8pPr marL="7040880" indent="0">
              <a:buNone/>
              <a:defRPr sz="4400"/>
            </a:lvl8pPr>
            <a:lvl9pPr marL="8046720" indent="0">
              <a:buNone/>
              <a:defRPr sz="4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650" y="7680960"/>
            <a:ext cx="6488192" cy="14229929"/>
          </a:xfrm>
        </p:spPr>
        <p:txBody>
          <a:bodyPr/>
          <a:lstStyle>
            <a:lvl1pPr marL="0" indent="0">
              <a:buNone/>
              <a:defRPr sz="3520"/>
            </a:lvl1pPr>
            <a:lvl2pPr marL="1005840" indent="0">
              <a:buNone/>
              <a:defRPr sz="3080"/>
            </a:lvl2pPr>
            <a:lvl3pPr marL="2011680" indent="0">
              <a:buNone/>
              <a:defRPr sz="2640"/>
            </a:lvl3pPr>
            <a:lvl4pPr marL="3017520" indent="0">
              <a:buNone/>
              <a:defRPr sz="2200"/>
            </a:lvl4pPr>
            <a:lvl5pPr marL="4023360" indent="0">
              <a:buNone/>
              <a:defRPr sz="2200"/>
            </a:lvl5pPr>
            <a:lvl6pPr marL="5029200" indent="0">
              <a:buNone/>
              <a:defRPr sz="2200"/>
            </a:lvl6pPr>
            <a:lvl7pPr marL="6035040" indent="0">
              <a:buNone/>
              <a:defRPr sz="2200"/>
            </a:lvl7pPr>
            <a:lvl8pPr marL="7040880" indent="0">
              <a:buNone/>
              <a:defRPr sz="2200"/>
            </a:lvl8pPr>
            <a:lvl9pPr marL="8046720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7A7-6D65-6747-84C5-DF2C263C34E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C9EC-4823-9B4A-BCBF-49ACFCE4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3030" y="1363139"/>
            <a:ext cx="17350740" cy="4948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030" y="6815667"/>
            <a:ext cx="17350740" cy="1624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3030" y="23730379"/>
            <a:ext cx="452628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B7A7-6D65-6747-84C5-DF2C263C34EC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690" y="23730379"/>
            <a:ext cx="678942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07490" y="23730379"/>
            <a:ext cx="452628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C9EC-4823-9B4A-BCBF-49ACFCE4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4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11680" rtl="0" eaLnBrk="1" latinLnBrk="0" hangingPunct="1">
        <a:lnSpc>
          <a:spcPct val="90000"/>
        </a:lnSpc>
        <a:spcBef>
          <a:spcPct val="0"/>
        </a:spcBef>
        <a:buNone/>
        <a:defRPr sz="96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20" indent="-502920" algn="l" defTabSz="201168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6160" kern="1200">
          <a:solidFill>
            <a:schemeClr val="tx1"/>
          </a:solidFill>
          <a:latin typeface="+mn-lt"/>
          <a:ea typeface="+mn-ea"/>
          <a:cs typeface="+mn-cs"/>
        </a:defRPr>
      </a:lvl1pPr>
      <a:lvl2pPr marL="150876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5280" kern="1200">
          <a:solidFill>
            <a:schemeClr val="tx1"/>
          </a:solidFill>
          <a:latin typeface="+mn-lt"/>
          <a:ea typeface="+mn-ea"/>
          <a:cs typeface="+mn-cs"/>
        </a:defRPr>
      </a:lvl2pPr>
      <a:lvl3pPr marL="251460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52044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4pPr>
      <a:lvl5pPr marL="452628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5pPr>
      <a:lvl6pPr marL="553212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6pPr>
      <a:lvl7pPr marL="653796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7pPr>
      <a:lvl8pPr marL="754380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8pPr>
      <a:lvl9pPr marL="854964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1pPr>
      <a:lvl2pPr marL="100584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2pPr>
      <a:lvl3pPr marL="201168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3pPr>
      <a:lvl4pPr marL="301752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4pPr>
      <a:lvl5pPr marL="402336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6pPr>
      <a:lvl7pPr marL="603504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7pPr>
      <a:lvl8pPr marL="704088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8pPr>
      <a:lvl9pPr marL="804672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B9E19DD7-A6DB-384D-0BC9-8B6274EFC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27" y="5486400"/>
            <a:ext cx="16061634" cy="1602187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61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2024-07-31T19:37:35Z</dcterms:created>
  <dcterms:modified xsi:type="dcterms:W3CDTF">2024-08-28T16:27:17Z</dcterms:modified>
</cp:coreProperties>
</file>