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058400" cy="6400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33" d="100"/>
          <a:sy n="133" d="100"/>
        </p:scale>
        <p:origin x="12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1047539"/>
            <a:ext cx="7543800" cy="2228427"/>
          </a:xfrm>
          <a:prstGeom prst="rect">
            <a:avLst/>
          </a:prstGeo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3361902"/>
            <a:ext cx="7543800" cy="154537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151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FB8285ED-6AF6-5347-B11A-57125C73D56E}" type="datetimeFigureOut">
              <a:rPr lang="en-US" smtClean="0"/>
              <a:t>7/31/24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1845" y="5932594"/>
            <a:ext cx="3394710" cy="34078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374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089551FA-524F-8643-B327-86C4AA53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00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515" y="340784"/>
            <a:ext cx="8675370" cy="123719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1703917"/>
            <a:ext cx="8675370" cy="406124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151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FB8285ED-6AF6-5347-B11A-57125C73D56E}" type="datetimeFigureOut">
              <a:rPr lang="en-US" smtClean="0"/>
              <a:t>7/31/24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1845" y="5932594"/>
            <a:ext cx="3394710" cy="34078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374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089551FA-524F-8643-B327-86C4AA53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713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2" y="340783"/>
            <a:ext cx="2168843" cy="5424382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340783"/>
            <a:ext cx="6380798" cy="542438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151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FB8285ED-6AF6-5347-B11A-57125C73D56E}" type="datetimeFigureOut">
              <a:rPr lang="en-US" smtClean="0"/>
              <a:t>7/31/24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1845" y="5932594"/>
            <a:ext cx="3394710" cy="34078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374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089551FA-524F-8643-B327-86C4AA53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692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515" y="340784"/>
            <a:ext cx="8675370" cy="123719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515" y="1703917"/>
            <a:ext cx="8675370" cy="406124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151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FB8285ED-6AF6-5347-B11A-57125C73D56E}" type="datetimeFigureOut">
              <a:rPr lang="en-US" smtClean="0"/>
              <a:t>7/31/24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1845" y="5932594"/>
            <a:ext cx="3394710" cy="34078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374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089551FA-524F-8643-B327-86C4AA53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051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6" y="1595756"/>
            <a:ext cx="8675370" cy="2662555"/>
          </a:xfrm>
          <a:prstGeom prst="rect">
            <a:avLst/>
          </a:prstGeom>
        </p:spPr>
        <p:txBody>
          <a:bodyPr anchor="b"/>
          <a:lstStyle>
            <a:lvl1pPr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6" y="4283499"/>
            <a:ext cx="8675370" cy="1400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151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FB8285ED-6AF6-5347-B11A-57125C73D56E}" type="datetimeFigureOut">
              <a:rPr lang="en-US" smtClean="0"/>
              <a:t>7/31/24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1845" y="5932594"/>
            <a:ext cx="3394710" cy="34078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374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089551FA-524F-8643-B327-86C4AA53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911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515" y="340784"/>
            <a:ext cx="8675370" cy="123719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1703917"/>
            <a:ext cx="4274820" cy="406124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1703917"/>
            <a:ext cx="4274820" cy="406124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151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FB8285ED-6AF6-5347-B11A-57125C73D56E}" type="datetimeFigureOut">
              <a:rPr lang="en-US" smtClean="0"/>
              <a:t>7/31/24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31845" y="5932594"/>
            <a:ext cx="3394710" cy="34078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0374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089551FA-524F-8643-B327-86C4AA53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04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340784"/>
            <a:ext cx="8675370" cy="123719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569085"/>
            <a:ext cx="4255174" cy="76898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338070"/>
            <a:ext cx="4255174" cy="343894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5" y="1569085"/>
            <a:ext cx="4276130" cy="76898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5" y="2338070"/>
            <a:ext cx="4276130" cy="343894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151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FB8285ED-6AF6-5347-B11A-57125C73D56E}" type="datetimeFigureOut">
              <a:rPr lang="en-US" smtClean="0"/>
              <a:t>7/31/24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31845" y="5932594"/>
            <a:ext cx="3394710" cy="34078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10374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089551FA-524F-8643-B327-86C4AA53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238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515" y="340784"/>
            <a:ext cx="8675370" cy="123719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151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FB8285ED-6AF6-5347-B11A-57125C73D56E}" type="datetimeFigureOut">
              <a:rPr lang="en-US" smtClean="0"/>
              <a:t>7/31/24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31845" y="5932594"/>
            <a:ext cx="3394710" cy="34078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0374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089551FA-524F-8643-B327-86C4AA53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639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151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FB8285ED-6AF6-5347-B11A-57125C73D56E}" type="datetimeFigureOut">
              <a:rPr lang="en-US" smtClean="0"/>
              <a:t>7/31/24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31845" y="5932594"/>
            <a:ext cx="3394710" cy="34078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10374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089551FA-524F-8643-B327-86C4AA53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650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26720"/>
            <a:ext cx="3244096" cy="1493520"/>
          </a:xfrm>
          <a:prstGeom prst="rect">
            <a:avLst/>
          </a:prstGeo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921597"/>
            <a:ext cx="5092065" cy="4548717"/>
          </a:xfrm>
          <a:prstGeom prst="rect">
            <a:avLst/>
          </a:prstGeo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1920240"/>
            <a:ext cx="3244096" cy="35574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151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FB8285ED-6AF6-5347-B11A-57125C73D56E}" type="datetimeFigureOut">
              <a:rPr lang="en-US" smtClean="0"/>
              <a:t>7/31/24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31845" y="5932594"/>
            <a:ext cx="3394710" cy="34078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0374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089551FA-524F-8643-B327-86C4AA53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964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26720"/>
            <a:ext cx="3244096" cy="1493520"/>
          </a:xfrm>
          <a:prstGeom prst="rect">
            <a:avLst/>
          </a:prstGeo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921597"/>
            <a:ext cx="5092065" cy="454871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1920240"/>
            <a:ext cx="3244096" cy="35574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151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FB8285ED-6AF6-5347-B11A-57125C73D56E}" type="datetimeFigureOut">
              <a:rPr lang="en-US" smtClean="0"/>
              <a:t>7/31/24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31845" y="5932594"/>
            <a:ext cx="3394710" cy="34078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0374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089551FA-524F-8643-B327-86C4AA53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147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899B65-69CE-10AD-B82E-74314C835057}"/>
              </a:ext>
            </a:extLst>
          </p:cNvPr>
          <p:cNvGrpSpPr/>
          <p:nvPr userDrawn="1"/>
        </p:nvGrpSpPr>
        <p:grpSpPr>
          <a:xfrm>
            <a:off x="0" y="3200400"/>
            <a:ext cx="3108873" cy="3200400"/>
            <a:chOff x="0" y="3200400"/>
            <a:chExt cx="3108873" cy="32004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A80A2BA-0598-5DA1-EA03-4D30ACBED8A8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0" y="3200400"/>
              <a:ext cx="3108873" cy="320040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CDB879A-DA17-C504-B177-8A17E3C97AAA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262290" y="3627455"/>
              <a:ext cx="2699324" cy="1358690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CBD40C20-D0D2-9DBE-2A48-266F986B2821}"/>
              </a:ext>
            </a:extLst>
          </p:cNvPr>
          <p:cNvGrpSpPr/>
          <p:nvPr userDrawn="1"/>
        </p:nvGrpSpPr>
        <p:grpSpPr>
          <a:xfrm rot="10800000">
            <a:off x="6949440" y="0"/>
            <a:ext cx="3108873" cy="3200400"/>
            <a:chOff x="0" y="3200400"/>
            <a:chExt cx="3108873" cy="3200400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92A2093A-F0AC-F689-DA56-6277A7C2217A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0" y="3200400"/>
              <a:ext cx="3108873" cy="3200400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35313AA5-67BE-FEF8-D930-BE2DEA06051F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262290" y="3627455"/>
              <a:ext cx="2699324" cy="135869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7541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47F251B-3A50-E983-EEA5-83B6D0D2AC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7310" y="3406391"/>
            <a:ext cx="6057900" cy="2703007"/>
          </a:xfrm>
        </p:spPr>
        <p:txBody>
          <a:bodyPr/>
          <a:lstStyle/>
          <a:p>
            <a:r>
              <a:rPr lang="en-US" dirty="0"/>
              <a:t>Insert type here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DB9FAB5-CF7A-5D51-1682-61DC12A91EF2}"/>
              </a:ext>
            </a:extLst>
          </p:cNvPr>
          <p:cNvGrpSpPr/>
          <p:nvPr/>
        </p:nvGrpSpPr>
        <p:grpSpPr>
          <a:xfrm>
            <a:off x="0" y="3200400"/>
            <a:ext cx="3108873" cy="3200400"/>
            <a:chOff x="0" y="3200400"/>
            <a:chExt cx="3108873" cy="32004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EDDDFFC8-EFC4-CED2-3F77-501D89C118E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3200400"/>
              <a:ext cx="3108873" cy="320040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4B0B27CD-167D-CDF3-D0CA-30F37394E08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2290" y="3627455"/>
              <a:ext cx="2699324" cy="1358690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24D5B94-11F2-9C0E-3042-8A2E774AE2F7}"/>
              </a:ext>
            </a:extLst>
          </p:cNvPr>
          <p:cNvGrpSpPr/>
          <p:nvPr/>
        </p:nvGrpSpPr>
        <p:grpSpPr>
          <a:xfrm rot="10800000">
            <a:off x="6949440" y="0"/>
            <a:ext cx="3108873" cy="3200400"/>
            <a:chOff x="0" y="3200400"/>
            <a:chExt cx="3108873" cy="3200400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7A2C1580-6DD6-E486-5083-F51456439F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3200400"/>
              <a:ext cx="3108873" cy="3200400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090D70A-BDAE-51CD-C4C0-2080F347D25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2290" y="3627455"/>
              <a:ext cx="2699324" cy="1358690"/>
            </a:xfrm>
            <a:prstGeom prst="rect">
              <a:avLst/>
            </a:prstGeom>
          </p:spPr>
        </p:pic>
      </p:grpSp>
      <p:sp>
        <p:nvSpPr>
          <p:cNvPr id="21" name="Subtitle 2">
            <a:extLst>
              <a:ext uri="{FF2B5EF4-FFF2-40B4-BE49-F238E27FC236}">
                <a16:creationId xmlns:a16="http://schemas.microsoft.com/office/drawing/2014/main" id="{56C22876-6DBF-5D66-9374-1B62731DE426}"/>
              </a:ext>
            </a:extLst>
          </p:cNvPr>
          <p:cNvSpPr txBox="1">
            <a:spLocks/>
          </p:cNvSpPr>
          <p:nvPr/>
        </p:nvSpPr>
        <p:spPr>
          <a:xfrm rot="10800000">
            <a:off x="417230" y="226311"/>
            <a:ext cx="6057900" cy="2703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754380" rtl="0" eaLnBrk="1" latinLnBrk="0" hangingPunct="1">
              <a:lnSpc>
                <a:spcPct val="90000"/>
              </a:lnSpc>
              <a:spcBef>
                <a:spcPts val="825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190" indent="0" algn="ctr" defTabSz="754380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4380" indent="0" algn="ctr" defTabSz="754380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1570" indent="0" algn="ctr" defTabSz="754380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08760" indent="0" algn="ctr" defTabSz="754380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0" algn="ctr" defTabSz="754380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3140" indent="0" algn="ctr" defTabSz="754380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0330" indent="0" algn="ctr" defTabSz="754380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17520" indent="0" algn="ctr" defTabSz="754380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Insert type here</a:t>
            </a:r>
          </a:p>
        </p:txBody>
      </p:sp>
    </p:spTree>
    <p:extLst>
      <p:ext uri="{BB962C8B-B14F-4D97-AF65-F5344CB8AC3E}">
        <p14:creationId xmlns:p14="http://schemas.microsoft.com/office/powerpoint/2010/main" val="3776727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</TotalTime>
  <Words>6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2024-07-31T21:56:48Z</dcterms:created>
  <dcterms:modified xsi:type="dcterms:W3CDTF">2024-07-31T22:36:38Z</dcterms:modified>
</cp:coreProperties>
</file>