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2"/>
  </p:normalViewPr>
  <p:slideViewPr>
    <p:cSldViewPr snapToGrid="0">
      <p:cViewPr varScale="1">
        <p:scale>
          <a:sx n="127" d="100"/>
          <a:sy n="127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878CD24D-0780-4AD0-7099-019A5BF2DFC0}"/>
              </a:ext>
            </a:extLst>
          </p:cNvPr>
          <p:cNvSpPr txBox="1">
            <a:spLocks/>
          </p:cNvSpPr>
          <p:nvPr userDrawn="1"/>
        </p:nvSpPr>
        <p:spPr>
          <a:xfrm rot="10800000">
            <a:off x="233145" y="260623"/>
            <a:ext cx="6463630" cy="2662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1703917"/>
            <a:ext cx="8675370" cy="40612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40783"/>
            <a:ext cx="2168843" cy="542438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40783"/>
            <a:ext cx="6380798" cy="54243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1703917"/>
            <a:ext cx="8675370" cy="4061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595756"/>
            <a:ext cx="8675370" cy="2662555"/>
          </a:xfrm>
          <a:prstGeom prst="rect">
            <a:avLst/>
          </a:prstGeo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4283499"/>
            <a:ext cx="8675370" cy="1400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703917"/>
            <a:ext cx="4274820" cy="4061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703917"/>
            <a:ext cx="4274820" cy="4061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569085"/>
            <a:ext cx="4255174" cy="7689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338070"/>
            <a:ext cx="4255174" cy="3438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569085"/>
            <a:ext cx="4276130" cy="7689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338070"/>
            <a:ext cx="4276130" cy="3438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3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40784"/>
            <a:ext cx="8675370" cy="1237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5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26720"/>
            <a:ext cx="3244096" cy="1493520"/>
          </a:xfrm>
          <a:prstGeom prst="rect">
            <a:avLst/>
          </a:prstGeo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921597"/>
            <a:ext cx="5092065" cy="4548717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920240"/>
            <a:ext cx="3244096" cy="3557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6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26720"/>
            <a:ext cx="3244096" cy="1493520"/>
          </a:xfrm>
          <a:prstGeom prst="rect">
            <a:avLst/>
          </a:prstGeo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921597"/>
            <a:ext cx="5092065" cy="45487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920240"/>
            <a:ext cx="3244096" cy="3557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FB8285ED-6AF6-5347-B11A-57125C73D56E}" type="datetimeFigureOut">
              <a:rPr lang="en-US" smtClean="0"/>
              <a:t>7/31/24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932594"/>
            <a:ext cx="3394710" cy="3407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932594"/>
            <a:ext cx="2263140" cy="340783"/>
          </a:xfrm>
          <a:prstGeom prst="rect">
            <a:avLst/>
          </a:prstGeom>
        </p:spPr>
        <p:txBody>
          <a:bodyPr/>
          <a:lstStyle/>
          <a:p>
            <a:fld id="{089551FA-524F-8643-B327-86C4AA53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4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3EDADB3-4C29-9703-ED1E-D684463000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0058401" cy="6400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11D803E-6FE6-FF96-C0B7-0B2D502378B3}"/>
              </a:ext>
            </a:extLst>
          </p:cNvPr>
          <p:cNvSpPr/>
          <p:nvPr userDrawn="1"/>
        </p:nvSpPr>
        <p:spPr>
          <a:xfrm>
            <a:off x="155584" y="155190"/>
            <a:ext cx="6651615" cy="2875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626EBF-9365-A863-CB20-D97B4090486C}"/>
              </a:ext>
            </a:extLst>
          </p:cNvPr>
          <p:cNvSpPr/>
          <p:nvPr userDrawn="1"/>
        </p:nvSpPr>
        <p:spPr>
          <a:xfrm>
            <a:off x="3238062" y="3370332"/>
            <a:ext cx="6651615" cy="2875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F09C03-2913-B9E7-0F3B-9B5DAD73316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2290" y="3657935"/>
            <a:ext cx="2699324" cy="13586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EBB8E1-5EB3-4C37-FDDB-E9FA9ACADE6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rot="10800000">
            <a:off x="7096786" y="1313870"/>
            <a:ext cx="2699324" cy="135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btitle 30">
            <a:extLst>
              <a:ext uri="{FF2B5EF4-FFF2-40B4-BE49-F238E27FC236}">
                <a16:creationId xmlns:a16="http://schemas.microsoft.com/office/drawing/2014/main" id="{E9F6ABEA-9CCF-9D33-F27A-2CBEC16A1AA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411416" y="3541552"/>
            <a:ext cx="6305340" cy="255779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Enter type here</a:t>
            </a:r>
          </a:p>
        </p:txBody>
      </p:sp>
      <p:sp>
        <p:nvSpPr>
          <p:cNvPr id="32" name="Subtitle 30">
            <a:extLst>
              <a:ext uri="{FF2B5EF4-FFF2-40B4-BE49-F238E27FC236}">
                <a16:creationId xmlns:a16="http://schemas.microsoft.com/office/drawing/2014/main" id="{CD4D534C-38EE-6149-61A4-124636C0B268}"/>
              </a:ext>
            </a:extLst>
          </p:cNvPr>
          <p:cNvSpPr txBox="1">
            <a:spLocks/>
          </p:cNvSpPr>
          <p:nvPr/>
        </p:nvSpPr>
        <p:spPr>
          <a:xfrm rot="10800000">
            <a:off x="281354" y="301451"/>
            <a:ext cx="6383215" cy="2557797"/>
          </a:xfrm>
          <a:prstGeom prst="rect">
            <a:avLst/>
          </a:prstGeom>
        </p:spPr>
        <p:txBody>
          <a:bodyPr/>
          <a:lstStyle>
            <a:lvl1pPr marL="188595" indent="-188595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Char char="•"/>
              <a:defRPr sz="23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Enter type here</a:t>
            </a:r>
          </a:p>
        </p:txBody>
      </p:sp>
    </p:spTree>
    <p:extLst>
      <p:ext uri="{BB962C8B-B14F-4D97-AF65-F5344CB8AC3E}">
        <p14:creationId xmlns:p14="http://schemas.microsoft.com/office/powerpoint/2010/main" val="37767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2024-07-31T21:56:48Z</dcterms:created>
  <dcterms:modified xsi:type="dcterms:W3CDTF">2024-07-31T22:22:27Z</dcterms:modified>
</cp:coreProperties>
</file>