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058400" cy="6400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22"/>
  </p:normalViewPr>
  <p:slideViewPr>
    <p:cSldViewPr snapToGrid="0">
      <p:cViewPr varScale="1">
        <p:scale>
          <a:sx n="127" d="100"/>
          <a:sy n="127" d="100"/>
        </p:scale>
        <p:origin x="3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itle 2">
            <a:extLst>
              <a:ext uri="{FF2B5EF4-FFF2-40B4-BE49-F238E27FC236}">
                <a16:creationId xmlns:a16="http://schemas.microsoft.com/office/drawing/2014/main" id="{878CD24D-0780-4AD0-7099-019A5BF2DFC0}"/>
              </a:ext>
            </a:extLst>
          </p:cNvPr>
          <p:cNvSpPr txBox="1">
            <a:spLocks/>
          </p:cNvSpPr>
          <p:nvPr userDrawn="1"/>
        </p:nvSpPr>
        <p:spPr>
          <a:xfrm rot="10800000">
            <a:off x="233145" y="260623"/>
            <a:ext cx="6463630" cy="26628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54380" rtl="0" eaLnBrk="1" latinLnBrk="0" hangingPunct="1">
              <a:lnSpc>
                <a:spcPct val="90000"/>
              </a:lnSpc>
              <a:spcBef>
                <a:spcPts val="825"/>
              </a:spcBef>
              <a:buFont typeface="Arial" panose="020B0604020202020204" pitchFamily="34" charset="0"/>
              <a:buNone/>
              <a:defRPr sz="23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5785" indent="-188595" algn="l" defTabSz="754380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2975" indent="-188595" algn="l" defTabSz="754380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0165" indent="-188595" algn="l" defTabSz="754380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97355" indent="-188595" algn="l" defTabSz="754380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4545" indent="-188595" algn="l" defTabSz="754380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1735" indent="-188595" algn="l" defTabSz="754380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28925" indent="-188595" algn="l" defTabSz="754380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06115" indent="-188595" algn="l" defTabSz="754380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00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515" y="340784"/>
            <a:ext cx="8675370" cy="123719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1703917"/>
            <a:ext cx="8675370" cy="406124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1515" y="5932594"/>
            <a:ext cx="2263140" cy="340783"/>
          </a:xfrm>
          <a:prstGeom prst="rect">
            <a:avLst/>
          </a:prstGeom>
        </p:spPr>
        <p:txBody>
          <a:bodyPr/>
          <a:lstStyle/>
          <a:p>
            <a:fld id="{FB8285ED-6AF6-5347-B11A-57125C73D56E}" type="datetimeFigureOut">
              <a:rPr lang="en-US" smtClean="0"/>
              <a:t>7/31/24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1845" y="5932594"/>
            <a:ext cx="3394710" cy="34078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03745" y="5932594"/>
            <a:ext cx="2263140" cy="340783"/>
          </a:xfrm>
          <a:prstGeom prst="rect">
            <a:avLst/>
          </a:prstGeom>
        </p:spPr>
        <p:txBody>
          <a:bodyPr/>
          <a:lstStyle/>
          <a:p>
            <a:fld id="{089551FA-524F-8643-B327-86C4AA53C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713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2" y="340783"/>
            <a:ext cx="2168843" cy="5424382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340783"/>
            <a:ext cx="6380798" cy="542438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1515" y="5932594"/>
            <a:ext cx="2263140" cy="340783"/>
          </a:xfrm>
          <a:prstGeom prst="rect">
            <a:avLst/>
          </a:prstGeom>
        </p:spPr>
        <p:txBody>
          <a:bodyPr/>
          <a:lstStyle/>
          <a:p>
            <a:fld id="{FB8285ED-6AF6-5347-B11A-57125C73D56E}" type="datetimeFigureOut">
              <a:rPr lang="en-US" smtClean="0"/>
              <a:t>7/31/24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1845" y="5932594"/>
            <a:ext cx="3394710" cy="34078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03745" y="5932594"/>
            <a:ext cx="2263140" cy="340783"/>
          </a:xfrm>
          <a:prstGeom prst="rect">
            <a:avLst/>
          </a:prstGeom>
        </p:spPr>
        <p:txBody>
          <a:bodyPr/>
          <a:lstStyle/>
          <a:p>
            <a:fld id="{089551FA-524F-8643-B327-86C4AA53C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692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515" y="340784"/>
            <a:ext cx="8675370" cy="123719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515" y="1703917"/>
            <a:ext cx="8675370" cy="406124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1515" y="5932594"/>
            <a:ext cx="2263140" cy="340783"/>
          </a:xfrm>
          <a:prstGeom prst="rect">
            <a:avLst/>
          </a:prstGeom>
        </p:spPr>
        <p:txBody>
          <a:bodyPr/>
          <a:lstStyle/>
          <a:p>
            <a:fld id="{FB8285ED-6AF6-5347-B11A-57125C73D56E}" type="datetimeFigureOut">
              <a:rPr lang="en-US" smtClean="0"/>
              <a:t>7/31/24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1845" y="5932594"/>
            <a:ext cx="3394710" cy="34078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03745" y="5932594"/>
            <a:ext cx="2263140" cy="340783"/>
          </a:xfrm>
          <a:prstGeom prst="rect">
            <a:avLst/>
          </a:prstGeom>
        </p:spPr>
        <p:txBody>
          <a:bodyPr/>
          <a:lstStyle/>
          <a:p>
            <a:fld id="{089551FA-524F-8643-B327-86C4AA53C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051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6" y="1595756"/>
            <a:ext cx="8675370" cy="2662555"/>
          </a:xfrm>
          <a:prstGeom prst="rect">
            <a:avLst/>
          </a:prstGeom>
        </p:spPr>
        <p:txBody>
          <a:bodyPr anchor="b"/>
          <a:lstStyle>
            <a:lvl1pPr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6" y="4283499"/>
            <a:ext cx="8675370" cy="1400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1pPr>
            <a:lvl2pPr marL="37719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2pPr>
            <a:lvl3pPr marL="75438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3pPr>
            <a:lvl4pPr marL="113157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4pPr>
            <a:lvl5pPr marL="150876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5pPr>
            <a:lvl6pPr marL="188595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6pPr>
            <a:lvl7pPr marL="226314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7pPr>
            <a:lvl8pPr marL="26403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8pPr>
            <a:lvl9pPr marL="301752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1515" y="5932594"/>
            <a:ext cx="2263140" cy="340783"/>
          </a:xfrm>
          <a:prstGeom prst="rect">
            <a:avLst/>
          </a:prstGeom>
        </p:spPr>
        <p:txBody>
          <a:bodyPr/>
          <a:lstStyle/>
          <a:p>
            <a:fld id="{FB8285ED-6AF6-5347-B11A-57125C73D56E}" type="datetimeFigureOut">
              <a:rPr lang="en-US" smtClean="0"/>
              <a:t>7/31/24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1845" y="5932594"/>
            <a:ext cx="3394710" cy="34078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03745" y="5932594"/>
            <a:ext cx="2263140" cy="340783"/>
          </a:xfrm>
          <a:prstGeom prst="rect">
            <a:avLst/>
          </a:prstGeom>
        </p:spPr>
        <p:txBody>
          <a:bodyPr/>
          <a:lstStyle/>
          <a:p>
            <a:fld id="{089551FA-524F-8643-B327-86C4AA53C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911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515" y="340784"/>
            <a:ext cx="8675370" cy="123719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1703917"/>
            <a:ext cx="4274820" cy="406124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1703917"/>
            <a:ext cx="4274820" cy="406124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1515" y="5932594"/>
            <a:ext cx="2263140" cy="340783"/>
          </a:xfrm>
          <a:prstGeom prst="rect">
            <a:avLst/>
          </a:prstGeom>
        </p:spPr>
        <p:txBody>
          <a:bodyPr/>
          <a:lstStyle/>
          <a:p>
            <a:fld id="{FB8285ED-6AF6-5347-B11A-57125C73D56E}" type="datetimeFigureOut">
              <a:rPr lang="en-US" smtClean="0"/>
              <a:t>7/31/24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31845" y="5932594"/>
            <a:ext cx="3394710" cy="34078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03745" y="5932594"/>
            <a:ext cx="2263140" cy="340783"/>
          </a:xfrm>
          <a:prstGeom prst="rect">
            <a:avLst/>
          </a:prstGeom>
        </p:spPr>
        <p:txBody>
          <a:bodyPr/>
          <a:lstStyle/>
          <a:p>
            <a:fld id="{089551FA-524F-8643-B327-86C4AA53C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704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340784"/>
            <a:ext cx="8675370" cy="123719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569085"/>
            <a:ext cx="4255174" cy="76898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338070"/>
            <a:ext cx="4255174" cy="343894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5" y="1569085"/>
            <a:ext cx="4276130" cy="76898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5" y="2338070"/>
            <a:ext cx="4276130" cy="343894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1515" y="5932594"/>
            <a:ext cx="2263140" cy="340783"/>
          </a:xfrm>
          <a:prstGeom prst="rect">
            <a:avLst/>
          </a:prstGeom>
        </p:spPr>
        <p:txBody>
          <a:bodyPr/>
          <a:lstStyle/>
          <a:p>
            <a:fld id="{FB8285ED-6AF6-5347-B11A-57125C73D56E}" type="datetimeFigureOut">
              <a:rPr lang="en-US" smtClean="0"/>
              <a:t>7/31/24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31845" y="5932594"/>
            <a:ext cx="3394710" cy="34078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103745" y="5932594"/>
            <a:ext cx="2263140" cy="340783"/>
          </a:xfrm>
          <a:prstGeom prst="rect">
            <a:avLst/>
          </a:prstGeom>
        </p:spPr>
        <p:txBody>
          <a:bodyPr/>
          <a:lstStyle/>
          <a:p>
            <a:fld id="{089551FA-524F-8643-B327-86C4AA53C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238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515" y="340784"/>
            <a:ext cx="8675370" cy="123719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1515" y="5932594"/>
            <a:ext cx="2263140" cy="340783"/>
          </a:xfrm>
          <a:prstGeom prst="rect">
            <a:avLst/>
          </a:prstGeom>
        </p:spPr>
        <p:txBody>
          <a:bodyPr/>
          <a:lstStyle/>
          <a:p>
            <a:fld id="{FB8285ED-6AF6-5347-B11A-57125C73D56E}" type="datetimeFigureOut">
              <a:rPr lang="en-US" smtClean="0"/>
              <a:t>7/31/24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31845" y="5932594"/>
            <a:ext cx="3394710" cy="34078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03745" y="5932594"/>
            <a:ext cx="2263140" cy="340783"/>
          </a:xfrm>
          <a:prstGeom prst="rect">
            <a:avLst/>
          </a:prstGeom>
        </p:spPr>
        <p:txBody>
          <a:bodyPr/>
          <a:lstStyle/>
          <a:p>
            <a:fld id="{089551FA-524F-8643-B327-86C4AA53C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639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1515" y="5932594"/>
            <a:ext cx="2263140" cy="340783"/>
          </a:xfrm>
          <a:prstGeom prst="rect">
            <a:avLst/>
          </a:prstGeom>
        </p:spPr>
        <p:txBody>
          <a:bodyPr/>
          <a:lstStyle/>
          <a:p>
            <a:fld id="{FB8285ED-6AF6-5347-B11A-57125C73D56E}" type="datetimeFigureOut">
              <a:rPr lang="en-US" smtClean="0"/>
              <a:t>7/31/24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31845" y="5932594"/>
            <a:ext cx="3394710" cy="34078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103745" y="5932594"/>
            <a:ext cx="2263140" cy="340783"/>
          </a:xfrm>
          <a:prstGeom prst="rect">
            <a:avLst/>
          </a:prstGeom>
        </p:spPr>
        <p:txBody>
          <a:bodyPr/>
          <a:lstStyle/>
          <a:p>
            <a:fld id="{089551FA-524F-8643-B327-86C4AA53C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650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26720"/>
            <a:ext cx="3244096" cy="1493520"/>
          </a:xfrm>
          <a:prstGeom prst="rect">
            <a:avLst/>
          </a:prstGeo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921597"/>
            <a:ext cx="5092065" cy="4548717"/>
          </a:xfrm>
          <a:prstGeom prst="rect">
            <a:avLst/>
          </a:prstGeom>
        </p:spPr>
        <p:txBody>
          <a:bodyPr/>
          <a:lstStyle>
            <a:lvl1pPr>
              <a:defRPr sz="2640"/>
            </a:lvl1pPr>
            <a:lvl2pPr>
              <a:defRPr sz="2310"/>
            </a:lvl2pPr>
            <a:lvl3pPr>
              <a:defRPr sz="1980"/>
            </a:lvl3pPr>
            <a:lvl4pPr>
              <a:defRPr sz="1650"/>
            </a:lvl4pPr>
            <a:lvl5pPr>
              <a:defRPr sz="1650"/>
            </a:lvl5pPr>
            <a:lvl6pPr>
              <a:defRPr sz="1650"/>
            </a:lvl6pPr>
            <a:lvl7pPr>
              <a:defRPr sz="1650"/>
            </a:lvl7pPr>
            <a:lvl8pPr>
              <a:defRPr sz="1650"/>
            </a:lvl8pPr>
            <a:lvl9pPr>
              <a:defRPr sz="16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1920240"/>
            <a:ext cx="3244096" cy="35574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1515" y="5932594"/>
            <a:ext cx="2263140" cy="340783"/>
          </a:xfrm>
          <a:prstGeom prst="rect">
            <a:avLst/>
          </a:prstGeom>
        </p:spPr>
        <p:txBody>
          <a:bodyPr/>
          <a:lstStyle/>
          <a:p>
            <a:fld id="{FB8285ED-6AF6-5347-B11A-57125C73D56E}" type="datetimeFigureOut">
              <a:rPr lang="en-US" smtClean="0"/>
              <a:t>7/31/24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31845" y="5932594"/>
            <a:ext cx="3394710" cy="34078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03745" y="5932594"/>
            <a:ext cx="2263140" cy="340783"/>
          </a:xfrm>
          <a:prstGeom prst="rect">
            <a:avLst/>
          </a:prstGeom>
        </p:spPr>
        <p:txBody>
          <a:bodyPr/>
          <a:lstStyle/>
          <a:p>
            <a:fld id="{089551FA-524F-8643-B327-86C4AA53C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964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26720"/>
            <a:ext cx="3244096" cy="1493520"/>
          </a:xfrm>
          <a:prstGeom prst="rect">
            <a:avLst/>
          </a:prstGeo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921597"/>
            <a:ext cx="5092065" cy="454871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640"/>
            </a:lvl1pPr>
            <a:lvl2pPr marL="377190" indent="0">
              <a:buNone/>
              <a:defRPr sz="2310"/>
            </a:lvl2pPr>
            <a:lvl3pPr marL="754380" indent="0">
              <a:buNone/>
              <a:defRPr sz="1980"/>
            </a:lvl3pPr>
            <a:lvl4pPr marL="1131570" indent="0">
              <a:buNone/>
              <a:defRPr sz="1650"/>
            </a:lvl4pPr>
            <a:lvl5pPr marL="1508760" indent="0">
              <a:buNone/>
              <a:defRPr sz="1650"/>
            </a:lvl5pPr>
            <a:lvl6pPr marL="1885950" indent="0">
              <a:buNone/>
              <a:defRPr sz="1650"/>
            </a:lvl6pPr>
            <a:lvl7pPr marL="2263140" indent="0">
              <a:buNone/>
              <a:defRPr sz="1650"/>
            </a:lvl7pPr>
            <a:lvl8pPr marL="2640330" indent="0">
              <a:buNone/>
              <a:defRPr sz="1650"/>
            </a:lvl8pPr>
            <a:lvl9pPr marL="3017520" indent="0">
              <a:buNone/>
              <a:defRPr sz="16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1920240"/>
            <a:ext cx="3244096" cy="35574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1515" y="5932594"/>
            <a:ext cx="2263140" cy="340783"/>
          </a:xfrm>
          <a:prstGeom prst="rect">
            <a:avLst/>
          </a:prstGeom>
        </p:spPr>
        <p:txBody>
          <a:bodyPr/>
          <a:lstStyle/>
          <a:p>
            <a:fld id="{FB8285ED-6AF6-5347-B11A-57125C73D56E}" type="datetimeFigureOut">
              <a:rPr lang="en-US" smtClean="0"/>
              <a:t>7/31/24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31845" y="5932594"/>
            <a:ext cx="3394710" cy="34078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03745" y="5932594"/>
            <a:ext cx="2263140" cy="340783"/>
          </a:xfrm>
          <a:prstGeom prst="rect">
            <a:avLst/>
          </a:prstGeom>
        </p:spPr>
        <p:txBody>
          <a:bodyPr/>
          <a:lstStyle/>
          <a:p>
            <a:fld id="{089551FA-524F-8643-B327-86C4AA53C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147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3EDADB3-4C29-9703-ED1E-D68446300075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1" y="0"/>
            <a:ext cx="10058401" cy="64008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11D803E-6FE6-FF96-C0B7-0B2D502378B3}"/>
              </a:ext>
            </a:extLst>
          </p:cNvPr>
          <p:cNvSpPr/>
          <p:nvPr userDrawn="1"/>
        </p:nvSpPr>
        <p:spPr>
          <a:xfrm>
            <a:off x="155584" y="155190"/>
            <a:ext cx="6651615" cy="28752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3626EBF-9365-A863-CB20-D97B4090486C}"/>
              </a:ext>
            </a:extLst>
          </p:cNvPr>
          <p:cNvSpPr/>
          <p:nvPr userDrawn="1"/>
        </p:nvSpPr>
        <p:spPr>
          <a:xfrm>
            <a:off x="3238062" y="3370332"/>
            <a:ext cx="6651615" cy="28752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2F09C03-2913-B9E7-0F3B-9B5DAD733163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62290" y="3657935"/>
            <a:ext cx="2699324" cy="135869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5EBB8E1-5EB3-4C37-FDDB-E9FA9ACADE66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 rot="10800000">
            <a:off x="7096786" y="1313870"/>
            <a:ext cx="2699324" cy="1358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41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4380" rtl="0" eaLnBrk="1" latinLnBrk="0" hangingPunct="1">
        <a:lnSpc>
          <a:spcPct val="90000"/>
        </a:lnSpc>
        <a:spcBef>
          <a:spcPct val="0"/>
        </a:spcBef>
        <a:buNone/>
        <a:defRPr sz="36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595" indent="-188595" algn="l" defTabSz="75438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6578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94297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32016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69735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207454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ubtitle 30">
            <a:extLst>
              <a:ext uri="{FF2B5EF4-FFF2-40B4-BE49-F238E27FC236}">
                <a16:creationId xmlns:a16="http://schemas.microsoft.com/office/drawing/2014/main" id="{E9F6ABEA-9CCF-9D33-F27A-2CBEC16A1AAE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411416" y="3541552"/>
            <a:ext cx="6305340" cy="2557798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/>
              <a:t>Enter type here</a:t>
            </a:r>
          </a:p>
        </p:txBody>
      </p:sp>
      <p:sp>
        <p:nvSpPr>
          <p:cNvPr id="32" name="Subtitle 30">
            <a:extLst>
              <a:ext uri="{FF2B5EF4-FFF2-40B4-BE49-F238E27FC236}">
                <a16:creationId xmlns:a16="http://schemas.microsoft.com/office/drawing/2014/main" id="{CD4D534C-38EE-6149-61A4-124636C0B268}"/>
              </a:ext>
            </a:extLst>
          </p:cNvPr>
          <p:cNvSpPr txBox="1">
            <a:spLocks/>
          </p:cNvSpPr>
          <p:nvPr/>
        </p:nvSpPr>
        <p:spPr>
          <a:xfrm rot="10800000">
            <a:off x="281354" y="301451"/>
            <a:ext cx="6383215" cy="2557797"/>
          </a:xfrm>
          <a:prstGeom prst="rect">
            <a:avLst/>
          </a:prstGeom>
        </p:spPr>
        <p:txBody>
          <a:bodyPr/>
          <a:lstStyle>
            <a:lvl1pPr marL="188595" indent="-188595" algn="l" defTabSz="754380" rtl="0" eaLnBrk="1" latinLnBrk="0" hangingPunct="1">
              <a:lnSpc>
                <a:spcPct val="90000"/>
              </a:lnSpc>
              <a:spcBef>
                <a:spcPts val="825"/>
              </a:spcBef>
              <a:buFont typeface="Arial" panose="020B0604020202020204" pitchFamily="34" charset="0"/>
              <a:buChar char="•"/>
              <a:defRPr sz="23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5785" indent="-188595" algn="l" defTabSz="754380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2975" indent="-188595" algn="l" defTabSz="754380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0165" indent="-188595" algn="l" defTabSz="754380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97355" indent="-188595" algn="l" defTabSz="754380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4545" indent="-188595" algn="l" defTabSz="754380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1735" indent="-188595" algn="l" defTabSz="754380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28925" indent="-188595" algn="l" defTabSz="754380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06115" indent="-188595" algn="l" defTabSz="754380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Enter type here</a:t>
            </a:r>
          </a:p>
        </p:txBody>
      </p:sp>
    </p:spTree>
    <p:extLst>
      <p:ext uri="{BB962C8B-B14F-4D97-AF65-F5344CB8AC3E}">
        <p14:creationId xmlns:p14="http://schemas.microsoft.com/office/powerpoint/2010/main" val="3776727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25</TotalTime>
  <Words>6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</cp:revision>
  <dcterms:created xsi:type="dcterms:W3CDTF">2024-07-31T21:56:48Z</dcterms:created>
  <dcterms:modified xsi:type="dcterms:W3CDTF">2024-07-31T22:22:27Z</dcterms:modified>
</cp:coreProperties>
</file>