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2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74"/>
  </p:normalViewPr>
  <p:slideViewPr>
    <p:cSldViewPr snapToGrid="0">
      <p:cViewPr varScale="1">
        <p:scale>
          <a:sx n="132" d="100"/>
          <a:sy n="132" d="100"/>
        </p:scale>
        <p:origin x="15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8D1743C-D15A-F13A-F577-4DD9BB3D20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2F3759-798F-537D-2A71-7EE45A9005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5B56C-1966-1242-9101-133558CD612F}" type="datetimeFigureOut">
              <a:rPr lang="en-US" smtClean="0"/>
              <a:t>8/1/24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3FAA85-3B3A-79ED-E55A-7629448B88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59492-2E71-D963-2CD8-DB871928A0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030C1-CFED-1C44-9E9B-6920F0F32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94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1BE17-1041-D14D-B73B-F37F0E603477}" type="datetimeFigureOut">
              <a:rPr lang="en-US" smtClean="0"/>
              <a:t>8/1/24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ADE7E-C58A-8A4E-B006-3EC6D95D3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2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ADE7E-C58A-8A4E-B006-3EC6D95D32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96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EF46-2696-A84A-B715-5744C78F10E1}" type="datetime1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08E49E-FF10-C42A-ED77-864E874DA7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678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9F74C51-DA5D-AC86-1013-88033530C3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57350" y="642522"/>
            <a:ext cx="5862695" cy="33472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5A7A5A-A209-A346-A8C3-6E921F959EF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5521945"/>
            <a:ext cx="9144001" cy="1371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AF74965-947A-378E-6E9A-4508D786A86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94443" y="5787447"/>
            <a:ext cx="1374475" cy="380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6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3B98-570E-D949-9FF1-37419ECDB5B6}" type="datetime1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19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EB63-7E80-7640-A8AC-0287E00C4811}" type="datetime1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74D-FD1D-B146-8660-AF0A46A7ADF9}" type="datetime1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5818" y="6475345"/>
            <a:ext cx="2133801" cy="365125"/>
          </a:xfrm>
        </p:spPr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33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0E45-A6C7-D347-B870-72140B1161F4}" type="datetime1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3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7AE-75C3-6B4E-9BE3-0303E2D5E001}" type="datetime1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3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F9F3-4166-3F4B-BE6D-BBB286887737}" type="datetime1">
              <a:rPr lang="en-US" smtClean="0"/>
              <a:t>8/1/24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4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3378-938F-A24E-835E-0888442F6C53}" type="datetime1">
              <a:rPr lang="en-US" smtClean="0"/>
              <a:t>8/1/24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6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435C-DA50-F148-8EA6-CCD1806A4192}" type="datetime1">
              <a:rPr lang="en-US" smtClean="0"/>
              <a:t>8/1/24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0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78A2-6240-4D42-9811-F36721387A30}" type="datetime1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0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E29-0DDF-A14C-BB79-3383943C3476}" type="datetime1">
              <a:rPr lang="en-US" smtClean="0"/>
              <a:t>8/1/24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8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890EBA9D-B2B2-67C1-DA9A-6E7A7576349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01313" y="5834230"/>
            <a:ext cx="2242685" cy="10166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9AD546C-C8E0-D587-C0B3-BA8D4D981AE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1" y="6374174"/>
            <a:ext cx="9144001" cy="48382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61C5E04-2436-9D82-384C-15BFDC9F4BB5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9143998" cy="9402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3399" y="1"/>
            <a:ext cx="7390599" cy="91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2783"/>
            <a:ext cx="7886700" cy="4964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922DC-97D8-7E4B-A620-CB98D6624091}" type="datetime1">
              <a:rPr lang="en-US" smtClean="0"/>
              <a:t>8/1/24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1313" y="6492875"/>
            <a:ext cx="2133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07CD76AB-E9AA-E444-8414-07C50B1DA90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150BA1C-99B7-CA08-793C-793B52E5011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91595" y="95668"/>
            <a:ext cx="1362434" cy="77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8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8711CEB-8F86-7AE9-7764-4BD518E0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1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EDA8A6-DA3E-DB91-2AD7-D2DCA90E0308}"/>
              </a:ext>
            </a:extLst>
          </p:cNvPr>
          <p:cNvSpPr txBox="1"/>
          <p:nvPr/>
        </p:nvSpPr>
        <p:spPr>
          <a:xfrm>
            <a:off x="3910614" y="5752856"/>
            <a:ext cx="49418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NAME </a:t>
            </a:r>
          </a:p>
          <a:p>
            <a:pPr algn="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LOCATION </a:t>
            </a:r>
          </a:p>
          <a:p>
            <a:pPr algn="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DEPARTMENT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0C44072-D2A7-B006-599D-C48A948232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19" y="4263774"/>
            <a:ext cx="8963195" cy="1202077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34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89122-3B68-2739-FFEB-09BBDE30F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A2219-BFB0-A24F-BC0B-0C2FA77BD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385B5-C769-48D3-5BCD-CB8521C2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76AB-E9AA-E444-8414-07C50B1DA90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17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158</TotalTime>
  <Words>6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11</cp:revision>
  <dcterms:created xsi:type="dcterms:W3CDTF">2023-11-15T22:11:23Z</dcterms:created>
  <dcterms:modified xsi:type="dcterms:W3CDTF">2024-08-01T22:15:52Z</dcterms:modified>
</cp:coreProperties>
</file>